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1129054" y="13602592"/>
            <a:ext cx="8028891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fr-FR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Bring</a:t>
            </a:r>
            <a:r>
              <a:rPr lang="fr-FR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nature home in </a:t>
            </a:r>
            <a:r>
              <a:rPr lang="fr-FR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memories</a:t>
            </a:r>
            <a:r>
              <a:rPr lang="fr-FR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or on </a:t>
            </a:r>
            <a:r>
              <a:rPr lang="fr-FR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camera, </a:t>
            </a:r>
            <a:r>
              <a:rPr lang="fr-FR" sz="4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 in </a:t>
            </a:r>
            <a:r>
              <a:rPr lang="fr-FR" sz="4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luggage</a:t>
            </a:r>
            <a:r>
              <a:rPr lang="fr-FR" sz="4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!​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KEEP NATURE HEALTHY,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don’t bring plants home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D75D91D7-E54A-4E34-9600-CFA6514B32E9}"/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28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43</cp:revision>
  <dcterms:created xsi:type="dcterms:W3CDTF">2023-07-25T13:09:41Z</dcterms:created>
  <dcterms:modified xsi:type="dcterms:W3CDTF">2025-04-23T18:27:41Z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